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  <p:sldMasterId id="2147483708" r:id="rId5"/>
  </p:sldMasterIdLst>
  <p:sldIdLst>
    <p:sldId id="270" r:id="rId6"/>
    <p:sldId id="265" r:id="rId7"/>
    <p:sldId id="276" r:id="rId8"/>
    <p:sldId id="275" r:id="rId9"/>
    <p:sldId id="263" r:id="rId10"/>
    <p:sldId id="272" r:id="rId11"/>
    <p:sldId id="273" r:id="rId12"/>
    <p:sldId id="280" r:id="rId13"/>
    <p:sldId id="281" r:id="rId14"/>
    <p:sldId id="282" r:id="rId15"/>
    <p:sldId id="283" r:id="rId16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6"/>
    <a:srgbClr val="000066"/>
    <a:srgbClr val="0000FF"/>
    <a:srgbClr val="7104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133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064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212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439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785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946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4458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020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622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7954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6723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8204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0644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2123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4391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7855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9463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4458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020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6221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7954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6723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8204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0644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2123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4391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7855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9463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445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020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6221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7954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6723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8204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0644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2123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4391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7855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946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4458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020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6221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7954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6723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820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55871-FC2E-4F1C-9A67-4304A73B8103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55871-FC2E-4F1C-9A67-4304A73B81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97AD6-2309-4E5A-9886-180E32B2DE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708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55871-FC2E-4F1C-9A67-4304A73B81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97AD6-2309-4E5A-9886-180E32B2DE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708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55871-FC2E-4F1C-9A67-4304A73B81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97AD6-2309-4E5A-9886-180E32B2DE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708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55871-FC2E-4F1C-9A67-4304A73B81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97AD6-2309-4E5A-9886-180E32B2DE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708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png"/><Relationship Id="rId7" Type="http://schemas.openxmlformats.org/officeDocument/2006/relationships/hyperlink" Target="https://podarikvest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kvestiks.ru/" TargetMode="External"/><Relationship Id="rId5" Type="http://schemas.openxmlformats.org/officeDocument/2006/relationships/hyperlink" Target="https://rastivmeste.ru/kvest-dlia-detej-doma-novogodnij-podarok/" TargetMode="Externa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nachalo4ka.ru/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www.art-talant.org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1.xml"/><Relationship Id="rId6" Type="http://schemas.openxmlformats.org/officeDocument/2006/relationships/hyperlink" Target="https://www.livemaster.ru/masterclasses/tvorim-s-detmi" TargetMode="External"/><Relationship Id="rId5" Type="http://schemas.openxmlformats.org/officeDocument/2006/relationships/hyperlink" Target="https://stranamasterov.ru/technics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openxmlformats.org/officeDocument/2006/relationships/hyperlink" Target="https://www.povarenok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kedem.ru/" TargetMode="External"/><Relationship Id="rId5" Type="http://schemas.openxmlformats.org/officeDocument/2006/relationships/hyperlink" Target="https://www.russianfood.com/" TargetMode="External"/><Relationship Id="rId4" Type="http://schemas.openxmlformats.org/officeDocument/2006/relationships/hyperlink" Target="https://7dach.r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4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C\Desktop\НОВЫЙ ГОД  2015\НОВЫЙ ГОД\новогодние гирлянды из еловых веток\10.png"/>
          <p:cNvPicPr>
            <a:picLocks noChangeAspect="1" noChangeArrowheads="1"/>
          </p:cNvPicPr>
          <p:nvPr/>
        </p:nvPicPr>
        <p:blipFill>
          <a:blip r:embed="rId3" cstate="print"/>
          <a:srcRect l="1921"/>
          <a:stretch>
            <a:fillRect/>
          </a:stretch>
        </p:blipFill>
        <p:spPr bwMode="auto">
          <a:xfrm>
            <a:off x="-23370" y="0"/>
            <a:ext cx="9167370" cy="37170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169636" y="2780928"/>
            <a:ext cx="505760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 занять ребёнка и себя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новогодние каникулы?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C\Desktop\НОВЫЙ ГОД  2015\НОВЫЙ ГОД\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88640"/>
            <a:ext cx="1979712" cy="28958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2" descr="C:\Users\PC\Desktop\НОВЫЙ ГОД  2015\НОВЫЙ ГОД\новогодние гирлянды из еловых веток\10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0" y="3998529"/>
            <a:ext cx="9144001" cy="2859471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467544" y="289679"/>
            <a:ext cx="41044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-Организуйте </a:t>
            </a:r>
            <a:r>
              <a:rPr lang="ru-RU" b="1" dirty="0">
                <a:solidFill>
                  <a:srgbClr val="002060"/>
                </a:solidFill>
              </a:rPr>
              <a:t>семейный </a:t>
            </a:r>
            <a:r>
              <a:rPr lang="ru-RU" b="1" dirty="0" smtClean="0">
                <a:solidFill>
                  <a:srgbClr val="002060"/>
                </a:solidFill>
              </a:rPr>
              <a:t>квест.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i="1" dirty="0">
                <a:solidFill>
                  <a:srgbClr val="002060"/>
                </a:solidFill>
              </a:rPr>
              <a:t>Старый Новый год, Рождество, Святки - необязательно класть все подарки под елку, подарите </a:t>
            </a:r>
            <a:r>
              <a:rPr lang="ru-RU" i="1" dirty="0" smtClean="0">
                <a:solidFill>
                  <a:srgbClr val="002060"/>
                </a:solidFill>
              </a:rPr>
              <a:t>друг другу  </a:t>
            </a:r>
            <a:r>
              <a:rPr lang="ru-RU" i="1" dirty="0">
                <a:solidFill>
                  <a:srgbClr val="002060"/>
                </a:solidFill>
              </a:rPr>
              <a:t>эмоции! Нарисуйте карту, составьте каверзные вопросы, заставьте близких разгадывать загадки, делать </a:t>
            </a:r>
            <a:r>
              <a:rPr lang="ru-RU" i="1" dirty="0" smtClean="0">
                <a:solidFill>
                  <a:srgbClr val="002060"/>
                </a:solidFill>
              </a:rPr>
              <a:t>интересные вещи. </a:t>
            </a:r>
            <a:r>
              <a:rPr lang="ru-RU" i="1" dirty="0">
                <a:solidFill>
                  <a:srgbClr val="002060"/>
                </a:solidFill>
              </a:rPr>
              <a:t>Пусть </a:t>
            </a:r>
            <a:r>
              <a:rPr lang="ru-RU" i="1" dirty="0" smtClean="0">
                <a:solidFill>
                  <a:srgbClr val="002060"/>
                </a:solidFill>
              </a:rPr>
              <a:t>изучают </a:t>
            </a:r>
            <a:r>
              <a:rPr lang="ru-RU" i="1" dirty="0">
                <a:solidFill>
                  <a:srgbClr val="002060"/>
                </a:solidFill>
              </a:rPr>
              <a:t>каждый уголок квартиры, чтобы получить заветный сюрприз. Такой подарок они точно запомнят</a:t>
            </a:r>
            <a:r>
              <a:rPr lang="ru-RU" i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Сайты в помощь:</a:t>
            </a:r>
          </a:p>
          <a:p>
            <a:r>
              <a:rPr lang="ru-RU" u="sng" dirty="0">
                <a:hlinkClick r:id="rId5"/>
              </a:rPr>
              <a:t>https://rastivmeste.ru/kvest-dlia-detej-doma-novogodnij-podarok/</a:t>
            </a:r>
            <a:r>
              <a:rPr lang="ru-RU" dirty="0"/>
              <a:t> </a:t>
            </a:r>
          </a:p>
          <a:p>
            <a:r>
              <a:rPr lang="ru-RU" u="sng" dirty="0">
                <a:hlinkClick r:id="rId6"/>
              </a:rPr>
              <a:t>https://kvestiks.ru/</a:t>
            </a:r>
            <a:r>
              <a:rPr lang="ru-RU" dirty="0"/>
              <a:t> </a:t>
            </a:r>
          </a:p>
          <a:p>
            <a:r>
              <a:rPr lang="ru-RU" u="sng" dirty="0">
                <a:hlinkClick r:id="rId7"/>
              </a:rPr>
              <a:t>https://podarikvest.ru/</a:t>
            </a:r>
            <a:r>
              <a:rPr lang="ru-RU" dirty="0"/>
              <a:t> 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9218" name="Picture 2" descr="https://god2021bull.com/wp-content/uploads/2020/11/novogodnij-kvest-dlya-detej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174" y="404664"/>
            <a:ext cx="4295800" cy="2859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06105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C\Desktop\НОВЫЙ ГОД  2015\НОВЫЙ ГОД\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88640"/>
            <a:ext cx="1979712" cy="28958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2" descr="C:\Users\PC\Desktop\НОВЫЙ ГОД  2015\НОВЫЙ ГОД\новогодние гирлянды из еловых веток\10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0" y="3998529"/>
            <a:ext cx="9144001" cy="2859471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907704" y="1636556"/>
            <a:ext cx="51635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17210" y="6453336"/>
            <a:ext cx="2978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hlinkClick r:id="rId5" tooltip="http://nachalo4ka.ru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hlinkClick r:id="rId5" tooltip="http://nachalo4ka.ru"/>
              </a:rPr>
              <a:t>шаблон презентации: </a:t>
            </a:r>
            <a:r>
              <a:rPr lang="en-US" sz="1400" dirty="0" smtClean="0">
                <a:solidFill>
                  <a:prstClr val="black"/>
                </a:solidFill>
                <a:hlinkClick r:id="rId5" tooltip="http://nachalo4ka.ru"/>
              </a:rPr>
              <a:t>nachalo4ka.ru</a:t>
            </a:r>
            <a:endParaRPr lang="ru-RU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05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PC\Desktop\НОВЫЙ ГОД  2015\НОВЫЙ ГОД\новогодние гирлянды из еловых веток\10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3998529"/>
            <a:ext cx="9144001" cy="28594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75556" y="398267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 каникулы прошли весело и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непринуждённо, мы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приготовили для вас подборку отличных идей, которые превратят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их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поистине волшебное время.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39544" y="2106722"/>
            <a:ext cx="41044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02060"/>
                </a:solidFill>
              </a:rPr>
              <a:t>- Украшение дома.</a:t>
            </a:r>
            <a:r>
              <a:rPr lang="ru-RU" sz="2200" dirty="0">
                <a:solidFill>
                  <a:srgbClr val="002060"/>
                </a:solidFill>
              </a:rPr>
              <a:t> </a:t>
            </a:r>
            <a:r>
              <a:rPr lang="ru-RU" sz="2200" i="1" dirty="0">
                <a:solidFill>
                  <a:srgbClr val="002060"/>
                </a:solidFill>
              </a:rPr>
              <a:t>Детям очень нравится украшать дом к </a:t>
            </a:r>
            <a:r>
              <a:rPr lang="ru-RU" sz="2200" i="1" dirty="0" smtClean="0">
                <a:solidFill>
                  <a:srgbClr val="002060"/>
                </a:solidFill>
              </a:rPr>
              <a:t>празднику. Украшайте его заранее</a:t>
            </a:r>
            <a:r>
              <a:rPr lang="ru-RU" sz="2200" i="1" dirty="0">
                <a:solidFill>
                  <a:srgbClr val="002060"/>
                </a:solidFill>
              </a:rPr>
              <a:t>, затем что-то </a:t>
            </a:r>
            <a:r>
              <a:rPr lang="ru-RU" sz="2200" i="1" dirty="0" smtClean="0">
                <a:solidFill>
                  <a:srgbClr val="002060"/>
                </a:solidFill>
              </a:rPr>
              <a:t>добавляйте </a:t>
            </a:r>
            <a:r>
              <a:rPr lang="ru-RU" sz="2200" i="1" dirty="0">
                <a:solidFill>
                  <a:srgbClr val="002060"/>
                </a:solidFill>
              </a:rPr>
              <a:t>к украшениям в доме и на елке.</a:t>
            </a:r>
          </a:p>
        </p:txBody>
      </p:sp>
      <p:pic>
        <p:nvPicPr>
          <p:cNvPr id="1026" name="Picture 2" descr="https://ds05.infourok.ru/uploads/ex/0319/000ce7e0-a1ab0c80/hello_html_m6194b2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4958037" cy="33436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49791" y="3861048"/>
            <a:ext cx="50844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>
              <a:solidFill>
                <a:srgbClr val="00009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C\Desktop\НОВЫЙ ГОД  2015\НОВЫЙ ГОД\новогодние гирлянды из еловых веток\10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-3584" y="3998527"/>
            <a:ext cx="9144001" cy="2859471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2" descr="https://avatars.mds.yandex.net/get-zen_doc/1930013/pub_5df08fa45d636200b260c581_5df099d106cc4600b2f0e08c/scale_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681" y="729470"/>
            <a:ext cx="4320480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Прямоугольник 6"/>
          <p:cNvSpPr/>
          <p:nvPr/>
        </p:nvSpPr>
        <p:spPr>
          <a:xfrm>
            <a:off x="211784" y="332656"/>
            <a:ext cx="443222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-Изготовление подарков.</a:t>
            </a:r>
            <a:r>
              <a:rPr lang="ru-RU" sz="2000" dirty="0">
                <a:solidFill>
                  <a:srgbClr val="002060"/>
                </a:solidFill>
              </a:rPr>
              <a:t> </a:t>
            </a:r>
            <a:r>
              <a:rPr lang="ru-RU" sz="2000" i="1" dirty="0">
                <a:solidFill>
                  <a:srgbClr val="002060"/>
                </a:solidFill>
              </a:rPr>
              <a:t>Сделайте подарки близким своими руками, например, нарисуйте новогодние открытки или смастерите поделки. Подсмотреть идеи можно на сайтах: </a:t>
            </a:r>
            <a:r>
              <a:rPr lang="ru-RU" sz="2000" i="1" u="sng" dirty="0">
                <a:solidFill>
                  <a:srgbClr val="000096"/>
                </a:solidFill>
                <a:hlinkClick r:id="rId5"/>
              </a:rPr>
              <a:t>https://stranamasterov.ru/technics</a:t>
            </a:r>
            <a:r>
              <a:rPr lang="ru-RU" sz="2000" i="1" dirty="0">
                <a:solidFill>
                  <a:srgbClr val="000096"/>
                </a:solidFill>
              </a:rPr>
              <a:t> - Страна мастеров</a:t>
            </a:r>
          </a:p>
          <a:p>
            <a:r>
              <a:rPr lang="ru-RU" sz="2000" i="1" u="sng" dirty="0">
                <a:solidFill>
                  <a:srgbClr val="000096"/>
                </a:solidFill>
                <a:hlinkClick r:id="rId6"/>
              </a:rPr>
              <a:t>https://www.livemaster.ru/masterclasses/tvorim-s-detmi</a:t>
            </a:r>
            <a:r>
              <a:rPr lang="ru-RU" sz="2000" i="1" dirty="0">
                <a:solidFill>
                  <a:srgbClr val="000096"/>
                </a:solidFill>
              </a:rPr>
              <a:t> - Ярмарка мастеров</a:t>
            </a:r>
          </a:p>
          <a:p>
            <a:r>
              <a:rPr lang="ru-RU" sz="2000" i="1" u="sng" dirty="0">
                <a:solidFill>
                  <a:srgbClr val="000096"/>
                </a:solidFill>
                <a:hlinkClick r:id="rId7"/>
              </a:rPr>
              <a:t>https://www.art-talant.org/</a:t>
            </a:r>
            <a:r>
              <a:rPr lang="ru-RU" sz="2000" i="1" dirty="0">
                <a:solidFill>
                  <a:srgbClr val="000096"/>
                </a:solidFill>
              </a:rPr>
              <a:t>  - Арт талант</a:t>
            </a:r>
          </a:p>
        </p:txBody>
      </p:sp>
    </p:spTree>
    <p:extLst>
      <p:ext uri="{BB962C8B-B14F-4D97-AF65-F5344CB8AC3E}">
        <p14:creationId xmlns:p14="http://schemas.microsoft.com/office/powerpoint/2010/main" val="203339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C\Desktop\НОВЫЙ ГОД  2015\НОВЫЙ ГОД\новогодние гирлянды из еловых веток\10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3933056"/>
            <a:ext cx="9144001" cy="2859471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4606" y="182243"/>
            <a:ext cx="528948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-Семейный </a:t>
            </a:r>
            <a:r>
              <a:rPr lang="ru-RU" b="1" dirty="0">
                <a:solidFill>
                  <a:srgbClr val="002060"/>
                </a:solidFill>
              </a:rPr>
              <a:t>кинопросмотр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i="1" dirty="0">
                <a:solidFill>
                  <a:srgbClr val="002060"/>
                </a:solidFill>
              </a:rPr>
              <a:t>Выберите подходящий фильм для семейного просмотра. Это могут быть старые добрые советские сказки с новогодней тематикой − «Морозко», «Чародеи», «Ледяная внучка». Люди старшего поколения вспомнят вместе с этими картинами свое детство, а малыши окунутся в сказочную атмосферу</a:t>
            </a:r>
            <a:r>
              <a:rPr lang="ru-RU" i="1" dirty="0" smtClean="0">
                <a:solidFill>
                  <a:srgbClr val="002060"/>
                </a:solidFill>
              </a:rPr>
              <a:t>. Есть </a:t>
            </a:r>
            <a:r>
              <a:rPr lang="ru-RU" i="1" dirty="0">
                <a:solidFill>
                  <a:srgbClr val="002060"/>
                </a:solidFill>
              </a:rPr>
              <a:t>немало и других фильмов, рекомендованных для семейного просмотра. Современные киноленты более динамичные и яркие, поэтому они точно заинтересуют подрастающее поколение</a:t>
            </a:r>
            <a:r>
              <a:rPr lang="ru-RU" i="1" dirty="0" smtClean="0">
                <a:solidFill>
                  <a:srgbClr val="002060"/>
                </a:solidFill>
              </a:rPr>
              <a:t>. Можно </a:t>
            </a:r>
            <a:r>
              <a:rPr lang="ru-RU" i="1" dirty="0">
                <a:solidFill>
                  <a:srgbClr val="002060"/>
                </a:solidFill>
              </a:rPr>
              <a:t>подобрать и хорошие мультфильмы, которые будут интересны не только детям, но и взрослым: «Король Лев», «Холодное сердце», «Анастасия», «Ну, погоди!», «</a:t>
            </a:r>
            <a:r>
              <a:rPr lang="ru-RU" i="1" dirty="0" err="1">
                <a:solidFill>
                  <a:srgbClr val="002060"/>
                </a:solidFill>
              </a:rPr>
              <a:t>Валли</a:t>
            </a:r>
            <a:r>
              <a:rPr lang="ru-RU" i="1" dirty="0">
                <a:solidFill>
                  <a:srgbClr val="002060"/>
                </a:solidFill>
              </a:rPr>
              <a:t>», «»Три богатыря».</a:t>
            </a:r>
          </a:p>
          <a:p>
            <a:r>
              <a:rPr lang="ru-RU" i="1" dirty="0">
                <a:solidFill>
                  <a:srgbClr val="002060"/>
                </a:solidFill>
              </a:rPr>
              <a:t>Чтобы детям было интереснее, можно заранее рисовать афиши и за </a:t>
            </a:r>
            <a:r>
              <a:rPr lang="ru-RU" i="1" dirty="0" err="1" smtClean="0">
                <a:solidFill>
                  <a:srgbClr val="002060"/>
                </a:solidFill>
              </a:rPr>
              <a:t>поцелуичики</a:t>
            </a:r>
            <a:r>
              <a:rPr lang="ru-RU" i="1" dirty="0" smtClean="0">
                <a:solidFill>
                  <a:srgbClr val="002060"/>
                </a:solidFill>
              </a:rPr>
              <a:t>  </a:t>
            </a:r>
            <a:r>
              <a:rPr lang="ru-RU" i="1" dirty="0">
                <a:solidFill>
                  <a:srgbClr val="002060"/>
                </a:solidFill>
              </a:rPr>
              <a:t>продавать билетики членам семьи.</a:t>
            </a:r>
          </a:p>
          <a:p>
            <a:endParaRPr lang="ru-RU" dirty="0"/>
          </a:p>
        </p:txBody>
      </p:sp>
      <p:pic>
        <p:nvPicPr>
          <p:cNvPr id="5124" name="Picture 4" descr="https://sgpress.ru/wp-content/uploads/2020/01/Novogodnij-film-1024x7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604" y="471944"/>
            <a:ext cx="3621803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03339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C\Desktop\НОВЫЙ ГОД  2015\НОВЫЙ ГОД\новогодние гирлянды из еловых веток\10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3998529"/>
            <a:ext cx="9144001" cy="2859471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436096" y="750060"/>
            <a:ext cx="3456384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-Школа </a:t>
            </a:r>
            <a:r>
              <a:rPr lang="ru-RU" b="1" dirty="0">
                <a:solidFill>
                  <a:srgbClr val="002060"/>
                </a:solidFill>
              </a:rPr>
              <a:t>юных </a:t>
            </a:r>
            <a:r>
              <a:rPr lang="ru-RU" b="1" dirty="0" smtClean="0">
                <a:solidFill>
                  <a:srgbClr val="002060"/>
                </a:solidFill>
              </a:rPr>
              <a:t>кулинаров.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>
                <a:solidFill>
                  <a:srgbClr val="002060"/>
                </a:solidFill>
              </a:rPr>
              <a:t>Совместные хлопоты на кухне подарят </a:t>
            </a:r>
            <a:r>
              <a:rPr lang="ru-RU" i="1" dirty="0" smtClean="0">
                <a:solidFill>
                  <a:srgbClr val="002060"/>
                </a:solidFill>
              </a:rPr>
              <a:t>вам </a:t>
            </a:r>
            <a:r>
              <a:rPr lang="ru-RU" i="1" dirty="0">
                <a:solidFill>
                  <a:srgbClr val="002060"/>
                </a:solidFill>
              </a:rPr>
              <a:t>массу позитива и помогут обзавестись новыми уменьями. А сколько гордости будет у </a:t>
            </a:r>
            <a:r>
              <a:rPr lang="ru-RU" i="1" dirty="0" smtClean="0">
                <a:solidFill>
                  <a:srgbClr val="002060"/>
                </a:solidFill>
              </a:rPr>
              <a:t>ребят, </a:t>
            </a:r>
            <a:r>
              <a:rPr lang="ru-RU" i="1" dirty="0">
                <a:solidFill>
                  <a:srgbClr val="002060"/>
                </a:solidFill>
              </a:rPr>
              <a:t>когда все соберутся к столу, чтобы опробовать вкусный шедевр</a:t>
            </a:r>
            <a:r>
              <a:rPr lang="ru-RU" i="1" dirty="0" smtClean="0">
                <a:solidFill>
                  <a:srgbClr val="002060"/>
                </a:solidFill>
              </a:rPr>
              <a:t>!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Адреса сайтов в помощь: </a:t>
            </a:r>
            <a:r>
              <a:rPr lang="ru-RU" u="sng" dirty="0">
                <a:hlinkClick r:id="rId4"/>
              </a:rPr>
              <a:t>https://7dach.ru</a:t>
            </a:r>
            <a:r>
              <a:rPr lang="ru-RU" u="sng" dirty="0" smtClean="0">
                <a:hlinkClick r:id="rId4"/>
              </a:rPr>
              <a:t>/</a:t>
            </a:r>
            <a:endParaRPr lang="ru-RU" u="sng" dirty="0" smtClean="0"/>
          </a:p>
          <a:p>
            <a:r>
              <a:rPr lang="ru-RU" u="sng" dirty="0">
                <a:hlinkClick r:id="rId5"/>
              </a:rPr>
              <a:t>https://www.russianfood.com/</a:t>
            </a:r>
            <a:r>
              <a:rPr lang="ru-RU" dirty="0"/>
              <a:t> </a:t>
            </a:r>
          </a:p>
          <a:p>
            <a:r>
              <a:rPr lang="ru-RU" u="sng" dirty="0">
                <a:hlinkClick r:id="rId6"/>
              </a:rPr>
              <a:t>https://kedem.ru/</a:t>
            </a:r>
            <a:r>
              <a:rPr lang="ru-RU" dirty="0"/>
              <a:t> </a:t>
            </a:r>
          </a:p>
          <a:p>
            <a:r>
              <a:rPr lang="ru-RU" u="sng" dirty="0">
                <a:hlinkClick r:id="rId7"/>
              </a:rPr>
              <a:t>https://www.povarenok.ru/</a:t>
            </a:r>
            <a:r>
              <a:rPr lang="ru-RU" dirty="0"/>
              <a:t> </a:t>
            </a:r>
          </a:p>
          <a:p>
            <a:endParaRPr lang="ru-RU" sz="2000" i="1" dirty="0" smtClean="0">
              <a:solidFill>
                <a:srgbClr val="002060"/>
              </a:solidFill>
            </a:endParaRPr>
          </a:p>
          <a:p>
            <a:endParaRPr lang="ru-RU" sz="2000" dirty="0"/>
          </a:p>
        </p:txBody>
      </p:sp>
      <p:pic>
        <p:nvPicPr>
          <p:cNvPr id="4098" name="Picture 2" descr="Совместные хлопоты на кухне подарят массу позитива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24" y="418613"/>
            <a:ext cx="5036827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C\Desktop\НОВЫЙ ГОД  2015\НОВЫЙ ГОД\новогодние гирлянды из еловых веток\10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3998529"/>
            <a:ext cx="9144001" cy="2859471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79512" y="188640"/>
            <a:ext cx="48245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-Почитайте </a:t>
            </a:r>
            <a:r>
              <a:rPr lang="ru-RU" b="1" dirty="0">
                <a:solidFill>
                  <a:srgbClr val="002060"/>
                </a:solidFill>
              </a:rPr>
              <a:t>сказки, рождественские </a:t>
            </a:r>
            <a:r>
              <a:rPr lang="ru-RU" b="1" dirty="0" smtClean="0">
                <a:solidFill>
                  <a:srgbClr val="002060"/>
                </a:solidFill>
              </a:rPr>
              <a:t>истории.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i="1" dirty="0">
                <a:solidFill>
                  <a:srgbClr val="002060"/>
                </a:solidFill>
              </a:rPr>
              <a:t>Читать в голос не старомодно, это прекрасная возможность почувствовать единение со своими детьми. Главное, устроиться поудобнее, включить новогоднюю гирлянду, согреть молока и найти интересную историю. Что почитать? «Рождественскую песнь» Диккенса, «Дары волхвов» Генри, «Серебряные коньки» Доджа, «Щелкунчика» Гофмана. Авторы, которые вам точно понравятся – Терри </a:t>
            </a:r>
            <a:r>
              <a:rPr lang="ru-RU" i="1" dirty="0" err="1">
                <a:solidFill>
                  <a:srgbClr val="002060"/>
                </a:solidFill>
              </a:rPr>
              <a:t>Пратчетт</a:t>
            </a:r>
            <a:r>
              <a:rPr lang="ru-RU" i="1" dirty="0">
                <a:solidFill>
                  <a:srgbClr val="002060"/>
                </a:solidFill>
              </a:rPr>
              <a:t>, Туве </a:t>
            </a:r>
            <a:r>
              <a:rPr lang="ru-RU" i="1" dirty="0" err="1">
                <a:solidFill>
                  <a:srgbClr val="002060"/>
                </a:solidFill>
              </a:rPr>
              <a:t>Янссон</a:t>
            </a:r>
            <a:r>
              <a:rPr lang="ru-RU" i="1" dirty="0">
                <a:solidFill>
                  <a:srgbClr val="002060"/>
                </a:solidFill>
              </a:rPr>
              <a:t>, </a:t>
            </a:r>
            <a:r>
              <a:rPr lang="ru-RU" i="1" dirty="0" err="1">
                <a:solidFill>
                  <a:srgbClr val="002060"/>
                </a:solidFill>
              </a:rPr>
              <a:t>Ханс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Кристиан</a:t>
            </a:r>
            <a:r>
              <a:rPr lang="ru-RU" i="1" dirty="0">
                <a:solidFill>
                  <a:srgbClr val="002060"/>
                </a:solidFill>
              </a:rPr>
              <a:t> Андерсен, </a:t>
            </a:r>
            <a:r>
              <a:rPr lang="ru-RU" i="1" dirty="0" err="1">
                <a:solidFill>
                  <a:srgbClr val="002060"/>
                </a:solidFill>
              </a:rPr>
              <a:t>Толкин</a:t>
            </a:r>
            <a:r>
              <a:rPr lang="ru-RU" i="1" dirty="0">
                <a:solidFill>
                  <a:srgbClr val="002060"/>
                </a:solidFill>
              </a:rPr>
              <a:t>, Гоголь, Куприн, Лесков и другие.</a:t>
            </a:r>
          </a:p>
        </p:txBody>
      </p:sp>
      <p:pic>
        <p:nvPicPr>
          <p:cNvPr id="3074" name="Picture 2" descr="https://babyzzz.ru/wp-content/uploads/2018/12/post_5c161b10a26d3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653" y="637602"/>
            <a:ext cx="4606288" cy="30723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3339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C\Desktop\НОВЫЙ ГОД  2015\НОВЫЙ ГОД\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88640"/>
            <a:ext cx="1979712" cy="28958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2" descr="C:\Users\PC\Desktop\НОВЫЙ ГОД  2015\НОВЫЙ ГОД\новогодние гирлянды из еловых веток\10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0" y="3998529"/>
            <a:ext cx="9144001" cy="2859471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2" descr="https://www.thesun.co.uk/wp-content/uploads/2017/03/nintchdbpict0003107619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0963"/>
            <a:ext cx="4233670" cy="2823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28089" y="3187361"/>
            <a:ext cx="76328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-Настольные игры.</a:t>
            </a:r>
          </a:p>
          <a:p>
            <a:r>
              <a:rPr lang="ru-RU" sz="2000" i="1" dirty="0">
                <a:solidFill>
                  <a:srgbClr val="002060"/>
                </a:solidFill>
              </a:rPr>
              <a:t>Шашки и шахматы, домино и нарды, захватывающие </a:t>
            </a:r>
            <a:r>
              <a:rPr lang="ru-RU" sz="2000" i="1" dirty="0" err="1">
                <a:solidFill>
                  <a:srgbClr val="002060"/>
                </a:solidFill>
              </a:rPr>
              <a:t>бродилки</a:t>
            </a:r>
            <a:r>
              <a:rPr lang="ru-RU" sz="2000" i="1" dirty="0">
                <a:solidFill>
                  <a:srgbClr val="002060"/>
                </a:solidFill>
              </a:rPr>
              <a:t> и стратегии, головоломки и разнообразное лото. Перечислять можно долго! Такой интересный досуг будет полезен для развития памяти, сообразительности и логического мышления.  </a:t>
            </a:r>
          </a:p>
        </p:txBody>
      </p:sp>
    </p:spTree>
    <p:extLst>
      <p:ext uri="{BB962C8B-B14F-4D97-AF65-F5344CB8AC3E}">
        <p14:creationId xmlns:p14="http://schemas.microsoft.com/office/powerpoint/2010/main" val="203339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C\Desktop\НОВЫЙ ГОД  2015\НОВЫЙ ГОД\новогодние гирлянды из еловых веток\10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3998529"/>
            <a:ext cx="9144001" cy="2859471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79512" y="197640"/>
            <a:ext cx="43924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solidFill>
                  <a:srgbClr val="002060"/>
                </a:solidFill>
              </a:rPr>
              <a:t>-</a:t>
            </a:r>
            <a:r>
              <a:rPr lang="ru-RU" b="1" dirty="0" smtClean="0">
                <a:solidFill>
                  <a:srgbClr val="002060"/>
                </a:solidFill>
              </a:rPr>
              <a:t>Все на прогулку!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В </a:t>
            </a:r>
            <a:r>
              <a:rPr lang="ru-RU" i="1" dirty="0">
                <a:solidFill>
                  <a:srgbClr val="002060"/>
                </a:solidFill>
              </a:rPr>
              <a:t>современном мире родителям редко доводится активно проводить время на улице с детьми. Поэтому отложите все дела и повеселитесь от души всей семьей. Можно отправиться с санками на горку или поиграть в снежки. Или же пойти в лес — учиться кататься на </a:t>
            </a:r>
            <a:r>
              <a:rPr lang="ru-RU" i="1" dirty="0" smtClean="0">
                <a:solidFill>
                  <a:srgbClr val="002060"/>
                </a:solidFill>
              </a:rPr>
              <a:t>лыжах</a:t>
            </a:r>
            <a:r>
              <a:rPr lang="ru-RU" i="1" dirty="0" smtClean="0">
                <a:solidFill>
                  <a:srgbClr val="002060"/>
                </a:solidFill>
              </a:rPr>
              <a:t>. А </a:t>
            </a:r>
            <a:r>
              <a:rPr lang="ru-RU" i="1" dirty="0">
                <a:solidFill>
                  <a:srgbClr val="002060"/>
                </a:solidFill>
              </a:rPr>
              <a:t>можно слепить снеговика и подружку для него или же построить ледяную крепость. Или соорудить вместе с папой кормушки и развесить их на деревьях, не забыв положить туда угощение для птиц.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Активный </a:t>
            </a:r>
            <a:r>
              <a:rPr lang="ru-RU" i="1" dirty="0">
                <a:solidFill>
                  <a:srgbClr val="002060"/>
                </a:solidFill>
              </a:rPr>
              <a:t>отдых надолго подарит вам положительные эмоции и заряд бодрости.</a:t>
            </a:r>
          </a:p>
        </p:txBody>
      </p:sp>
      <p:pic>
        <p:nvPicPr>
          <p:cNvPr id="11266" name="Picture 2" descr="https://www.ya-roditel.ru/upload/medialibrary/02d/02d859258e2f40d9f5aa65bf0a66f1d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620688"/>
            <a:ext cx="4649055" cy="30963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05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C\Desktop\НОВЫЙ ГОД  2015\НОВЫЙ ГОД\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88640"/>
            <a:ext cx="1979712" cy="28958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2" descr="C:\Users\PC\Desktop\НОВЫЙ ГОД  2015\НОВЫЙ ГОД\новогодние гирлянды из еловых веток\10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0" y="3998529"/>
            <a:ext cx="9144001" cy="2859471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23528" y="188640"/>
            <a:ext cx="56886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-Фотосессия. 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Во </a:t>
            </a:r>
            <a:r>
              <a:rPr lang="ru-RU" i="1" dirty="0">
                <a:solidFill>
                  <a:srgbClr val="002060"/>
                </a:solidFill>
              </a:rPr>
              <a:t>время зимних каникул просто грех не взять в руки </a:t>
            </a:r>
            <a:r>
              <a:rPr lang="ru-RU" i="1" dirty="0" smtClean="0">
                <a:solidFill>
                  <a:srgbClr val="002060"/>
                </a:solidFill>
              </a:rPr>
              <a:t>фотоаппарат, </a:t>
            </a:r>
            <a:r>
              <a:rPr lang="ru-RU" i="1" dirty="0">
                <a:solidFill>
                  <a:srgbClr val="002060"/>
                </a:solidFill>
              </a:rPr>
              <a:t>ведь вокруг столько всего, что стоит запечатлеть: прекрасные зимние пейзажи, улыбающиеся лица родных и близких, да и просто милые мелочи, которые привлекут ваше внимание.</a:t>
            </a:r>
          </a:p>
        </p:txBody>
      </p:sp>
      <p:pic>
        <p:nvPicPr>
          <p:cNvPr id="10244" name="Picture 4" descr="https://www.adorama.com/alc/wp-content/uploads/2017/12/shutterstock_16504583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04864"/>
            <a:ext cx="4638414" cy="30922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05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6ab55fdc5c89cb8b6dad55bb84e5bc63a8251b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438</Words>
  <Application>Microsoft Office PowerPoint</Application>
  <PresentationFormat>Экран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Тема Office</vt:lpstr>
      <vt:lpstr>1_Тема Office</vt:lpstr>
      <vt:lpstr>2_Тема Office</vt:lpstr>
      <vt:lpstr>4_Тема Office</vt:lpstr>
      <vt:lpstr>5_Тема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Антонина</dc:creator>
  <cp:lastModifiedBy>User</cp:lastModifiedBy>
  <cp:revision>46</cp:revision>
  <dcterms:created xsi:type="dcterms:W3CDTF">2014-10-26T07:22:07Z</dcterms:created>
  <dcterms:modified xsi:type="dcterms:W3CDTF">2020-12-17T04:34:46Z</dcterms:modified>
</cp:coreProperties>
</file>