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4" autoAdjust="0"/>
    <p:restoredTop sz="86364" autoAdjust="0"/>
  </p:normalViewPr>
  <p:slideViewPr>
    <p:cSldViewPr>
      <p:cViewPr varScale="1">
        <p:scale>
          <a:sx n="38" d="100"/>
          <a:sy n="38" d="100"/>
        </p:scale>
        <p:origin x="-155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1DCE-34FD-43C7-B727-702546BE52B5}" type="datetimeFigureOut">
              <a:rPr lang="ru-RU" smtClean="0"/>
              <a:t>26.01.21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B908-B88F-45C2-8B82-57446398CF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128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28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28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28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28001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280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28000" cy="539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28001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2021-01-26T12:37:12Z</dcterms:created>
  <dcterms:modified xsi:type="dcterms:W3CDTF">2021-01-26T12:40:08Z</dcterms:modified>
</cp:coreProperties>
</file>